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64" r:id="rId2"/>
    <p:sldId id="258" r:id="rId3"/>
    <p:sldId id="259" r:id="rId4"/>
    <p:sldId id="260" r:id="rId5"/>
    <p:sldId id="261" r:id="rId6"/>
    <p:sldId id="262" r:id="rId7"/>
    <p:sldId id="263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Barlow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AD8A"/>
    <a:srgbClr val="3AD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7558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file:///D:\GIMNAZIA-2024-2025g\&#1050;&#1083;&#1091;&#1073;\&#1050;&#1083;&#1091;&#1073;-&#1087;&#1088;&#1077;&#1076;&#1089;&#1090;&#1072;&#1074;&#1103;&#1085;&#1077;%20(1).pps#-1,1,&#1044;&#1086;&#1073;&#1088;&#1077; &#1076;&#1086;&#1096;&#1083;&#1080;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enisheva-ilieva-klub-java.alle.bg/" TargetMode="External"/><Relationship Id="rId4" Type="http://schemas.openxmlformats.org/officeDocument/2006/relationships/hyperlink" Target="https://www.facebook.com/profile.php?id=61567767268417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лип-запознаване с клуб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3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9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03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837" y="2635687"/>
            <a:ext cx="5560695" cy="480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Основни дейности на клуба</a:t>
            </a:r>
            <a:endParaRPr lang="en-US" sz="3000" dirty="0"/>
          </a:p>
        </p:txBody>
      </p:sp>
      <p:sp>
        <p:nvSpPr>
          <p:cNvPr id="4" name="Shape 1"/>
          <p:cNvSpPr/>
          <p:nvPr/>
        </p:nvSpPr>
        <p:spPr>
          <a:xfrm>
            <a:off x="852607" y="3374946"/>
            <a:ext cx="22860" cy="4381143"/>
          </a:xfrm>
          <a:prstGeom prst="roundRect">
            <a:avLst>
              <a:gd name="adj" fmla="val 1134112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035606" y="3752374"/>
            <a:ext cx="604837" cy="22860"/>
          </a:xfrm>
          <a:prstGeom prst="roundRect">
            <a:avLst>
              <a:gd name="adj" fmla="val 1134112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669608" y="3569375"/>
            <a:ext cx="388858" cy="388858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14149" y="3648551"/>
            <a:ext cx="99655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814632" y="3547705"/>
            <a:ext cx="2112883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Ежеседмични срещи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814632" y="3891320"/>
            <a:ext cx="1221093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Провеждаме редовни уроци по Java, фокусирайки се върху ключови концепции и добри практики.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1035606" y="4890849"/>
            <a:ext cx="604837" cy="22860"/>
          </a:xfrm>
          <a:prstGeom prst="roundRect">
            <a:avLst>
              <a:gd name="adj" fmla="val 1134112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669608" y="4707850"/>
            <a:ext cx="388858" cy="388858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99981" y="4787027"/>
            <a:ext cx="128111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814632" y="4686181"/>
            <a:ext cx="2101215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Практически задачи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1814632" y="5029795"/>
            <a:ext cx="1221093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Работим върху мини-проекти, които помагат за затвърждаване на наученото и развиване на креативност.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1035606" y="6029325"/>
            <a:ext cx="604837" cy="22860"/>
          </a:xfrm>
          <a:prstGeom prst="roundRect">
            <a:avLst>
              <a:gd name="adj" fmla="val 1134112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669608" y="5846326"/>
            <a:ext cx="388858" cy="388858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96528" y="5925502"/>
            <a:ext cx="134898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1814632" y="5824657"/>
            <a:ext cx="2445425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Технологични дискусии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1814632" y="6168271"/>
            <a:ext cx="1221093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Обсъждаме нови технологии и платформи, разширявайки хоризонтите си в IT сферата.</a:t>
            </a:r>
            <a:endParaRPr lang="en-US" sz="1350" dirty="0"/>
          </a:p>
        </p:txBody>
      </p:sp>
      <p:sp>
        <p:nvSpPr>
          <p:cNvPr id="20" name="Shape 17"/>
          <p:cNvSpPr/>
          <p:nvPr/>
        </p:nvSpPr>
        <p:spPr>
          <a:xfrm>
            <a:off x="1035606" y="7167801"/>
            <a:ext cx="604837" cy="22860"/>
          </a:xfrm>
          <a:prstGeom prst="roundRect">
            <a:avLst>
              <a:gd name="adj" fmla="val 1134112"/>
            </a:avLst>
          </a:prstGeom>
          <a:solidFill>
            <a:srgbClr val="091231"/>
          </a:solidFill>
          <a:ln/>
        </p:spPr>
      </p:sp>
      <p:sp>
        <p:nvSpPr>
          <p:cNvPr id="21" name="Shape 18"/>
          <p:cNvSpPr/>
          <p:nvPr/>
        </p:nvSpPr>
        <p:spPr>
          <a:xfrm>
            <a:off x="669608" y="6984802"/>
            <a:ext cx="388858" cy="388858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15240">
            <a:solidFill>
              <a:srgbClr val="09123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98909" y="7063978"/>
            <a:ext cx="130254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1814632" y="6963132"/>
            <a:ext cx="2819757" cy="240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Подготовка за сертификати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1814632" y="7306747"/>
            <a:ext cx="12210931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Подпомагаме подготовката за сертификационни изпити, увеличавайки шансовете за професионална реализация.</a:t>
            </a:r>
            <a:endParaRPr lang="en-US" sz="1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95787" y="1168718"/>
            <a:ext cx="7525226" cy="1284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050"/>
              </a:lnSpc>
            </a:pPr>
            <a:r>
              <a:rPr lang="en-US" sz="40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Специален гост: </a:t>
            </a:r>
            <a:r>
              <a:rPr lang="en-US" sz="4000" b="1" dirty="0" err="1" smtClean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Екатерина</a:t>
            </a:r>
            <a:r>
              <a:rPr lang="bg-BG" sz="4000" b="1" dirty="0" smtClean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Карамачева-Калъчева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95787" y="3060383"/>
            <a:ext cx="520303" cy="520303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9263" y="3166348"/>
            <a:ext cx="13335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047309" y="3060383"/>
            <a:ext cx="2860715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Професионален опит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047309" y="3520202"/>
            <a:ext cx="2895481" cy="1849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18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Екатерина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bg-BG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Калъчева</a:t>
            </a:r>
            <a:r>
              <a:rPr lang="en-US" sz="180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е опитен програмист във </a:t>
            </a:r>
            <a:r>
              <a:rPr lang="en-US" sz="18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фирма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„ICT </a:t>
            </a:r>
            <a:r>
              <a:rPr lang="en-US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Strypes</a:t>
            </a:r>
            <a:r>
              <a:rPr lang="en-US" sz="180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". 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Тя носи богат практически опит.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10174010" y="3060383"/>
            <a:ext cx="520303" cy="520303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48436" y="3166348"/>
            <a:ext cx="17145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0925532" y="3060383"/>
            <a:ext cx="284083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Споделяне на знания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925532" y="3520202"/>
            <a:ext cx="2895481" cy="1849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Ще сподели ценни знания за основните концепции в програмирането и връзката с математиката.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295787" y="5861209"/>
            <a:ext cx="520303" cy="520303"/>
          </a:xfrm>
          <a:prstGeom prst="roundRect">
            <a:avLst>
              <a:gd name="adj" fmla="val 66670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65689" y="5967174"/>
            <a:ext cx="18049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047309" y="5861209"/>
            <a:ext cx="256948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Вдъхновение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047309" y="6321028"/>
            <a:ext cx="6773704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Нейното участие и подаръците </a:t>
            </a:r>
            <a:r>
              <a:rPr lang="en-US" sz="180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„ICT </a:t>
            </a:r>
            <a:r>
              <a:rPr lang="en-US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Strypes</a:t>
            </a:r>
            <a:r>
              <a:rPr lang="en-US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 </a:t>
            </a:r>
            <a:r>
              <a:rPr lang="bg-BG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ще </a:t>
            </a:r>
            <a:r>
              <a:rPr lang="en-US" sz="1800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мотивират</a:t>
            </a:r>
            <a:r>
              <a:rPr lang="en-US" sz="180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8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нашите млади програмисти към нови постижения.</a:t>
            </a:r>
            <a:endParaRPr lang="en-US" sz="1800" dirty="0"/>
          </a:p>
        </p:txBody>
      </p:sp>
      <p:sp>
        <p:nvSpPr>
          <p:cNvPr id="16" name="7-Point Star 15">
            <a:hlinkClick r:id="rId3" action="ppaction://hlinkpres?slideindex=1&amp;slidetitle=Добре дошли"/>
          </p:cNvPr>
          <p:cNvSpPr/>
          <p:nvPr/>
        </p:nvSpPr>
        <p:spPr>
          <a:xfrm>
            <a:off x="12812486" y="6436639"/>
            <a:ext cx="1589314" cy="1488162"/>
          </a:xfrm>
          <a:prstGeom prst="star7">
            <a:avLst/>
          </a:prstGeom>
          <a:solidFill>
            <a:srgbClr val="3AD7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8490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74475" y="619244"/>
            <a:ext cx="7567851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bg-BG" sz="3900" b="1" dirty="0" smtClean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Запознайте се и с </a:t>
            </a:r>
            <a:r>
              <a:rPr lang="en-US" sz="3900" b="1" dirty="0" err="1" smtClean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Ванеса</a:t>
            </a:r>
            <a:r>
              <a:rPr lang="en-US" sz="3900" b="1" dirty="0" smtClean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</a:t>
            </a: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Илиева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475" y="2207895"/>
            <a:ext cx="1125855" cy="18014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8110" y="2433042"/>
            <a:ext cx="2501979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Представяне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738110" y="2880717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Ванеса</a:t>
            </a: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Илиева</a:t>
            </a:r>
            <a:r>
              <a:rPr lang="bg-BG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е </a:t>
            </a:r>
            <a:r>
              <a:rPr lang="en-US" sz="1750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ученичка</a:t>
            </a:r>
            <a:r>
              <a:rPr lang="en-US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</a:t>
            </a: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12</a:t>
            </a:r>
            <a:r>
              <a:rPr lang="bg-BG" sz="175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</a:t>
            </a:r>
            <a:r>
              <a:rPr lang="en-US" sz="175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клас, сертифициран програмист </a:t>
            </a:r>
            <a:r>
              <a:rPr lang="en-US" sz="1750" dirty="0" err="1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</a:t>
            </a: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СофтУни</a:t>
            </a:r>
            <a:r>
              <a:rPr lang="bg-BG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Тя ще  </a:t>
            </a:r>
            <a:r>
              <a:rPr lang="en-US" sz="1750" dirty="0" err="1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сподел</a:t>
            </a:r>
            <a:r>
              <a:rPr lang="bg-BG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</a:t>
            </a:r>
            <a:r>
              <a:rPr lang="en-US" sz="1750" dirty="0" smtClean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своя опит.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475" y="4009311"/>
            <a:ext cx="1125855" cy="18014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38110" y="4234458"/>
            <a:ext cx="2501979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Фокус върху GitHub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738110" y="4682133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Демонстрира значението на GitHub за програмистите и неговата роля в споделянето на код.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475" y="5810726"/>
            <a:ext cx="1125855" cy="18014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8110" y="6035873"/>
            <a:ext cx="3446859" cy="312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Демонстрация на проекти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8110" y="6483548"/>
            <a:ext cx="6104215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Показва практическо приложение на знанията чрез разнообразни технологични проекти.</a:t>
            </a:r>
            <a:endParaRPr lang="en-US" sz="175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97" y="1"/>
            <a:ext cx="596469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63560"/>
            <a:ext cx="737282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Бъдещи планове за клуба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1919645"/>
            <a:ext cx="3584615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219694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Онлайн консултации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3030855"/>
            <a:ext cx="303002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Планираме въвеждане на платформа за онлайн консултиране в удобно за всички време.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1919645"/>
            <a:ext cx="3584615" cy="3363754"/>
          </a:xfrm>
          <a:prstGeom prst="roundRect">
            <a:avLst>
              <a:gd name="adj" fmla="val 11009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72764" y="2196941"/>
            <a:ext cx="303002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Разширяване на достъпа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72764" y="3030855"/>
            <a:ext cx="303002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Целим да привлечем повече участници и да подкрепим всички желаещи да учат програмиране.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530215"/>
            <a:ext cx="7415927" cy="1835706"/>
          </a:xfrm>
          <a:prstGeom prst="roundRect">
            <a:avLst>
              <a:gd name="adj" fmla="val 20174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1333" y="580751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Онлайн ресурси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41333" y="6298525"/>
            <a:ext cx="686133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Ще използваме 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4"/>
              </a:rPr>
              <a:t>Facebook страницата 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 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  <a:hlinkClick r:id="rId5"/>
              </a:rPr>
              <a:t>уебсайта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за споделяне на полезни материали и новини.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181" y="699254"/>
            <a:ext cx="4369594" cy="546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Благодарности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81" y="1540312"/>
            <a:ext cx="491490" cy="491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8181" y="2228374"/>
            <a:ext cx="3219569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Ръководство на гимназията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688181" y="2619256"/>
            <a:ext cx="7767637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Благодарим за подкрепата и съдействието при организирането на клубните дейности.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181" y="3838456"/>
            <a:ext cx="491490" cy="49149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8181" y="4526518"/>
            <a:ext cx="218479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Екип и ученици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688181" y="4917400"/>
            <a:ext cx="7767637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Признателни сме за ангажираността и ентусиазма на всички участници в клуба.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181" y="5821918"/>
            <a:ext cx="491490" cy="49149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8181" y="6509980"/>
            <a:ext cx="2742367" cy="273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Екатерина и </a:t>
            </a:r>
            <a:r>
              <a:rPr lang="en-US" sz="1700" b="1" dirty="0" smtClean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„ICT </a:t>
            </a:r>
            <a:r>
              <a:rPr lang="en-US" sz="1700" b="1" dirty="0" err="1" smtClean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Strypes</a:t>
            </a:r>
            <a:r>
              <a:rPr lang="en-US" sz="1700" b="1" dirty="0" smtClean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" "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688181" y="6900863"/>
            <a:ext cx="7767637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Специални благодарности за вдъхновяващото участие и щедрите подаръци за учениците.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16693"/>
            <a:ext cx="575738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Въпроси и дискусия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172778"/>
            <a:ext cx="7415927" cy="2940129"/>
          </a:xfrm>
          <a:prstGeom prst="roundRect">
            <a:avLst>
              <a:gd name="adj" fmla="val 12596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3188018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334375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Имате въпроси?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09027" y="334375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Споделете ги сега!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5677" y="3894534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12493" y="405026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Нови идеи за клуба?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09027" y="4050268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Очакваме вашите предложения.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4996101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493" y="5151834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Искате да се присъедините?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027" y="5151834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Свържете се с нас за повече информация.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331</Words>
  <Application>Microsoft Office PowerPoint</Application>
  <PresentationFormat>Custom</PresentationFormat>
  <Paragraphs>57</Paragraphs>
  <Slides>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Spline Sans Bold</vt:lpstr>
      <vt:lpstr>Arial</vt:lpstr>
      <vt:lpstr>Barlow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Maria</cp:lastModifiedBy>
  <cp:revision>12</cp:revision>
  <dcterms:created xsi:type="dcterms:W3CDTF">2024-11-07T17:09:27Z</dcterms:created>
  <dcterms:modified xsi:type="dcterms:W3CDTF">2024-11-08T10:01:04Z</dcterms:modified>
</cp:coreProperties>
</file>